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3788-BB5E-4590-91A0-1BC9762E4320}" type="datetimeFigureOut">
              <a:rPr lang="nb-NO" smtClean="0"/>
              <a:t>26.05.2009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31A4-717C-4EF1-B016-DCBFAEC74B08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3788-BB5E-4590-91A0-1BC9762E4320}" type="datetimeFigureOut">
              <a:rPr lang="nb-NO" smtClean="0"/>
              <a:t>26.05.2009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31A4-717C-4EF1-B016-DCBFAEC74B08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3788-BB5E-4590-91A0-1BC9762E4320}" type="datetimeFigureOut">
              <a:rPr lang="nb-NO" smtClean="0"/>
              <a:t>26.05.2009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31A4-717C-4EF1-B016-DCBFAEC74B08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3788-BB5E-4590-91A0-1BC9762E4320}" type="datetimeFigureOut">
              <a:rPr lang="nb-NO" smtClean="0"/>
              <a:t>26.05.2009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31A4-717C-4EF1-B016-DCBFAEC74B08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3788-BB5E-4590-91A0-1BC9762E4320}" type="datetimeFigureOut">
              <a:rPr lang="nb-NO" smtClean="0"/>
              <a:t>26.05.2009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31A4-717C-4EF1-B016-DCBFAEC74B08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3788-BB5E-4590-91A0-1BC9762E4320}" type="datetimeFigureOut">
              <a:rPr lang="nb-NO" smtClean="0"/>
              <a:t>26.05.2009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31A4-717C-4EF1-B016-DCBFAEC74B08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3788-BB5E-4590-91A0-1BC9762E4320}" type="datetimeFigureOut">
              <a:rPr lang="nb-NO" smtClean="0"/>
              <a:t>26.05.2009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31A4-717C-4EF1-B016-DCBFAEC74B08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3788-BB5E-4590-91A0-1BC9762E4320}" type="datetimeFigureOut">
              <a:rPr lang="nb-NO" smtClean="0"/>
              <a:t>26.05.2009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31A4-717C-4EF1-B016-DCBFAEC74B08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3788-BB5E-4590-91A0-1BC9762E4320}" type="datetimeFigureOut">
              <a:rPr lang="nb-NO" smtClean="0"/>
              <a:t>26.05.2009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31A4-717C-4EF1-B016-DCBFAEC74B08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3788-BB5E-4590-91A0-1BC9762E4320}" type="datetimeFigureOut">
              <a:rPr lang="nb-NO" smtClean="0"/>
              <a:t>26.05.2009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31A4-717C-4EF1-B016-DCBFAEC74B08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3788-BB5E-4590-91A0-1BC9762E4320}" type="datetimeFigureOut">
              <a:rPr lang="nb-NO" smtClean="0"/>
              <a:t>26.05.2009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31A4-717C-4EF1-B016-DCBFAEC74B08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C3788-BB5E-4590-91A0-1BC9762E4320}" type="datetimeFigureOut">
              <a:rPr lang="nb-NO" smtClean="0"/>
              <a:t>26.05.2009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631A4-717C-4EF1-B016-DCBFAEC74B08}" type="slidenum">
              <a:rPr lang="nb-NO" smtClean="0"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 descr="leirbaalskappe_logo_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256312" y="-1143001"/>
            <a:ext cx="6631375" cy="91440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 descr="leirbaalskappe_logo_s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320179" y="-1108676"/>
            <a:ext cx="6503644" cy="914400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 descr="leirbaalskappe_logo_s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308768" y="-1165917"/>
            <a:ext cx="6526464" cy="914400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 descr="leirbaalskappe_logo_s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343576" y="-1129265"/>
            <a:ext cx="6500836" cy="9187989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Skjermfremvisning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5" baseType="lpstr">
      <vt:lpstr>Office-tema</vt:lpstr>
      <vt:lpstr>Lysbilde 1</vt:lpstr>
      <vt:lpstr>Lysbilde 2</vt:lpstr>
      <vt:lpstr>Lysbilde 3</vt:lpstr>
      <vt:lpstr>Lysbilde 4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Stein</dc:creator>
  <cp:lastModifiedBy>Stein</cp:lastModifiedBy>
  <cp:revision>1</cp:revision>
  <dcterms:created xsi:type="dcterms:W3CDTF">2009-05-26T20:56:58Z</dcterms:created>
  <dcterms:modified xsi:type="dcterms:W3CDTF">2009-05-26T21:01:38Z</dcterms:modified>
</cp:coreProperties>
</file>